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4" r:id="rId3"/>
    <p:sldId id="259" r:id="rId4"/>
    <p:sldId id="257" r:id="rId5"/>
    <p:sldId id="258" r:id="rId6"/>
    <p:sldId id="290" r:id="rId7"/>
    <p:sldId id="285" r:id="rId8"/>
    <p:sldId id="280" r:id="rId9"/>
    <p:sldId id="281" r:id="rId10"/>
    <p:sldId id="276" r:id="rId11"/>
    <p:sldId id="282" r:id="rId12"/>
    <p:sldId id="302" r:id="rId13"/>
    <p:sldId id="277" r:id="rId14"/>
    <p:sldId id="266" r:id="rId15"/>
    <p:sldId id="265" r:id="rId16"/>
    <p:sldId id="271" r:id="rId17"/>
    <p:sldId id="283" r:id="rId18"/>
    <p:sldId id="292" r:id="rId19"/>
    <p:sldId id="293" r:id="rId20"/>
    <p:sldId id="294" r:id="rId21"/>
    <p:sldId id="295" r:id="rId22"/>
    <p:sldId id="297" r:id="rId23"/>
    <p:sldId id="270" r:id="rId24"/>
    <p:sldId id="296" r:id="rId25"/>
    <p:sldId id="298" r:id="rId26"/>
    <p:sldId id="286" r:id="rId27"/>
    <p:sldId id="301" r:id="rId28"/>
    <p:sldId id="299" r:id="rId29"/>
    <p:sldId id="269" r:id="rId30"/>
    <p:sldId id="300" r:id="rId31"/>
    <p:sldId id="287" r:id="rId32"/>
    <p:sldId id="272" r:id="rId33"/>
    <p:sldId id="279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CABE5-A94B-4EF0-94B2-82B402FF66E9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7E57F-61B9-4367-9D99-4B2A61DA7A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Театр – это не только здание где показывают спектакли, но и само представление.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7E57F-61B9-4367-9D99-4B2A61DA7A4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ШИРМА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7E57F-61B9-4367-9D99-4B2A61DA7A4C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Наряд мой пестрый, колпак мой острый. Мои шутки и смех веселят всех.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7E57F-61B9-4367-9D99-4B2A61DA7A4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Символ драматического театра.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7E57F-61B9-4367-9D99-4B2A61DA7A4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перемена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7E57F-61B9-4367-9D99-4B2A61DA7A4C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АПЛОДИСМЕНТЫ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7E57F-61B9-4367-9D99-4B2A61DA7A4C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зал поторопись, дружок, если прозвенел … ЗВОНОК.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7E57F-61B9-4367-9D99-4B2A61DA7A4C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ПРОЖЕКТОРА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7E57F-61B9-4367-9D99-4B2A61DA7A4C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РЕКВИЗИТ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7E57F-61B9-4367-9D99-4B2A61DA7A4C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СЦЕНА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7E57F-61B9-4367-9D99-4B2A61DA7A4C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444-7516-432F-B1AC-1F57F55EC75B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C860-EEE0-458D-BB41-DEF3C42DD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444-7516-432F-B1AC-1F57F55EC75B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C860-EEE0-458D-BB41-DEF3C42DD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444-7516-432F-B1AC-1F57F55EC75B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C860-EEE0-458D-BB41-DEF3C42DD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444-7516-432F-B1AC-1F57F55EC75B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C860-EEE0-458D-BB41-DEF3C42DD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444-7516-432F-B1AC-1F57F55EC75B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C860-EEE0-458D-BB41-DEF3C42DD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444-7516-432F-B1AC-1F57F55EC75B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C860-EEE0-458D-BB41-DEF3C42DD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444-7516-432F-B1AC-1F57F55EC75B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C860-EEE0-458D-BB41-DEF3C42DD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444-7516-432F-B1AC-1F57F55EC75B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C860-EEE0-458D-BB41-DEF3C42DD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444-7516-432F-B1AC-1F57F55EC75B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C860-EEE0-458D-BB41-DEF3C42DD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444-7516-432F-B1AC-1F57F55EC75B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C860-EEE0-458D-BB41-DEF3C42DD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444-7516-432F-B1AC-1F57F55EC75B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C860-EEE0-458D-BB41-DEF3C42DD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24444-7516-432F-B1AC-1F57F55EC75B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7C860-EEE0-458D-BB41-DEF3C42DD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новый год в дет саде\DSC_3679.JPG"/>
          <p:cNvPicPr>
            <a:picLocks noChangeAspect="1" noChangeArrowheads="1"/>
          </p:cNvPicPr>
          <p:nvPr/>
        </p:nvPicPr>
        <p:blipFill>
          <a:blip r:embed="rId2" cstate="print"/>
          <a:srcRect l="6902"/>
          <a:stretch>
            <a:fillRect/>
          </a:stretch>
        </p:blipFill>
        <p:spPr bwMode="auto">
          <a:xfrm>
            <a:off x="357158" y="2643182"/>
            <a:ext cx="4143404" cy="3934391"/>
          </a:xfrm>
          <a:prstGeom prst="rect">
            <a:avLst/>
          </a:prstGeom>
          <a:noFill/>
        </p:spPr>
      </p:pic>
      <p:pic>
        <p:nvPicPr>
          <p:cNvPr id="5" name="Picture 3" descr="E:\8 марта\DSC_0008.JPG"/>
          <p:cNvPicPr>
            <a:picLocks noChangeAspect="1" noChangeArrowheads="1"/>
          </p:cNvPicPr>
          <p:nvPr/>
        </p:nvPicPr>
        <p:blipFill>
          <a:blip r:embed="rId3" cstate="print"/>
          <a:srcRect l="14092" r="7280"/>
          <a:stretch>
            <a:fillRect/>
          </a:stretch>
        </p:blipFill>
        <p:spPr bwMode="auto">
          <a:xfrm>
            <a:off x="4143372" y="285728"/>
            <a:ext cx="4786346" cy="3643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3786214" cy="3500462"/>
          </a:xfrm>
        </p:spPr>
        <p:txBody>
          <a:bodyPr>
            <a:normAutofit/>
          </a:bodyPr>
          <a:lstStyle/>
          <a:p>
            <a:pPr algn="l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 мире 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театра.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149080"/>
            <a:ext cx="8001024" cy="2448272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Составитель: воспитатель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ГБДОУ детский сад № 27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комбинированного вида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Красногвардейского района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Санкт – Петербурга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Морозова Ирина Анатольевна.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2013 год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Балет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спектакль, где артисты танцуют под музыку.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6072206"/>
            <a:ext cx="8572560" cy="78579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Наконец-то я в балете! Я забыла все на свете.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алет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428736"/>
            <a:ext cx="7317965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Кукольный театр.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Актером не обязательно должен быть человек. Это может быть кукла или какой-либо предмет, управляемый человеком.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театр кукол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14530"/>
            <a:ext cx="4572000" cy="4643470"/>
          </a:xfrm>
          <a:prstGeom prst="rect">
            <a:avLst/>
          </a:prstGeom>
        </p:spPr>
      </p:pic>
      <p:pic>
        <p:nvPicPr>
          <p:cNvPr id="4" name="Рисунок 3" descr="театр кук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214530"/>
            <a:ext cx="4429124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кукольном театре играют куклы, которыми управляют актеры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кукловоды.         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535781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6643702" y="1500174"/>
          <a:ext cx="1900237" cy="2428875"/>
        </p:xfrm>
        <a:graphic>
          <a:graphicData uri="http://schemas.openxmlformats.org/presentationml/2006/ole">
            <p:oleObj spid="_x0000_s52226" name="Точечный рисунок" r:id="rId4" imgW="2385159" imgH="3371769" progId="PBrush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00760" y="4643446"/>
            <a:ext cx="27860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4071942"/>
            <a:ext cx="30718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«Счастливей артистов, наверное нет: мы в куклы играем до старости лет»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   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 юного зрителя - ТЮЗ.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этом театре ставятся постановки для детей.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тюз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5715008" cy="464347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1785926"/>
            <a:ext cx="3214710" cy="1571636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«Народу-то! Народу!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Куда ни кинешь взгляд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каждому проходу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идет толпа ребят».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зрит.jpg"/>
          <p:cNvPicPr>
            <a:picLocks noChangeAspect="1"/>
          </p:cNvPicPr>
          <p:nvPr/>
        </p:nvPicPr>
        <p:blipFill>
          <a:blip r:embed="rId3" cstate="print"/>
          <a:srcRect b="12500"/>
          <a:stretch>
            <a:fillRect/>
          </a:stretch>
        </p:blipFill>
        <p:spPr>
          <a:xfrm>
            <a:off x="5857852" y="4000504"/>
            <a:ext cx="3286148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Уличный театр.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Это театр, спектакли которого происходят на открытом пространстве – на улицах, в парках.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3929090" cy="41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2074" y="2321004"/>
            <a:ext cx="387606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21457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 света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светомузыкальный театр.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 этом театре вместо актеров основными видимыми зрителю персонажам становятся световые лучи. В спектаклях используется музыка известных композиторов.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928934"/>
            <a:ext cx="40719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928934"/>
            <a:ext cx="41767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 теней.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этом театре кукол не видно, видны только тени</a:t>
            </a:r>
            <a:r>
              <a:rPr lang="ru-RU" sz="3100" dirty="0" smtClean="0"/>
              <a:t>.</a:t>
            </a:r>
            <a:endParaRPr lang="ru-RU" sz="3100" dirty="0"/>
          </a:p>
        </p:txBody>
      </p:sp>
      <p:pic>
        <p:nvPicPr>
          <p:cNvPr id="3" name="Picture 7" descr="1172607443_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44" y="2285992"/>
            <a:ext cx="4143404" cy="4214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театр тенг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285992"/>
            <a:ext cx="4286280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Театр пантомимы.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антомим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4572032" cy="4071966"/>
          </a:xfrm>
          <a:prstGeom prst="rect">
            <a:avLst/>
          </a:prstGeom>
        </p:spPr>
      </p:pic>
      <p:pic>
        <p:nvPicPr>
          <p:cNvPr id="4" name="Рисунок 3" descr="пантоми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357298"/>
            <a:ext cx="3500430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57163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Афиша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– это объявление о спектакле. По другому афишу называют театральным плакатом. Интересный, красочный плакат может вызвать желание посетить театр.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афи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143116"/>
            <a:ext cx="3394387" cy="4572032"/>
          </a:xfrm>
          <a:prstGeom prst="rect">
            <a:avLst/>
          </a:prstGeom>
        </p:spPr>
      </p:pic>
      <p:pic>
        <p:nvPicPr>
          <p:cNvPr id="4" name="Рисунок 3" descr="206_preview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7" y="2143116"/>
            <a:ext cx="3195424" cy="471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972452" cy="157163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длинный вдруг спектакль –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есть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антракт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нем непременно.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краткий перерывчик,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словно в школе…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антрак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071678"/>
            <a:ext cx="6259008" cy="40719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14612" y="6072206"/>
            <a:ext cx="3500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перемена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786742" cy="11430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Бывали ли вы когда – нибудь в театре?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857892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Театр – это не только здание где показывают спектакли, но и само представление.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ариинс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714488"/>
            <a:ext cx="6786610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аплодисмен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143116"/>
            <a:ext cx="7725158" cy="40005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910" y="214291"/>
            <a:ext cx="70009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Коль спектакль завершился –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Слышно «Браво!», комплименты;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Всем актёрам, в благодарность,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Дарим мы…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6088559"/>
            <a:ext cx="6135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АПЛОДИСМЕНТЫ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кассе мой тебе совет на спектакль купи …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4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билет2.jpg"/>
          <p:cNvPicPr>
            <a:picLocks noChangeAspect="1"/>
          </p:cNvPicPr>
          <p:nvPr/>
        </p:nvPicPr>
        <p:blipFill>
          <a:blip r:embed="rId2" cstate="print"/>
          <a:srcRect l="7936" t="16164" r="4762" b="11997"/>
          <a:stretch>
            <a:fillRect/>
          </a:stretch>
        </p:blipFill>
        <p:spPr>
          <a:xfrm>
            <a:off x="214282" y="1142984"/>
            <a:ext cx="3929090" cy="2857520"/>
          </a:xfrm>
          <a:prstGeom prst="rect">
            <a:avLst/>
          </a:prstGeom>
        </p:spPr>
      </p:pic>
      <p:pic>
        <p:nvPicPr>
          <p:cNvPr id="4" name="Рисунок 3" descr="билет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571612"/>
            <a:ext cx="4452946" cy="3850489"/>
          </a:xfrm>
          <a:prstGeom prst="rect">
            <a:avLst/>
          </a:prstGeom>
        </p:spPr>
      </p:pic>
      <p:pic>
        <p:nvPicPr>
          <p:cNvPr id="5" name="Рисунок 4" descr="билет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429132"/>
            <a:ext cx="4000528" cy="17145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57752" y="5786454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БИЛЕТ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 на сцене лес, то башня до небес,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 город, то деревня, ты угадал, наверно: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чтоб получить овации, что нужно 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екораци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4571968" cy="4357718"/>
          </a:xfrm>
          <a:prstGeom prst="rect">
            <a:avLst/>
          </a:prstGeom>
        </p:spPr>
      </p:pic>
      <p:pic>
        <p:nvPicPr>
          <p:cNvPr id="4" name="Рисунок 3" descr="реквизи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643050"/>
            <a:ext cx="4500562" cy="43577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6051" y="6000768"/>
            <a:ext cx="2786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Декорации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Занавес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отделяет сцену от зрительного зала.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занавес.jpg"/>
          <p:cNvPicPr>
            <a:picLocks noChangeAspect="1"/>
          </p:cNvPicPr>
          <p:nvPr/>
        </p:nvPicPr>
        <p:blipFill>
          <a:blip r:embed="rId2" cstate="print"/>
          <a:srcRect l="10937" t="18750" r="11719" b="4166"/>
          <a:stretch>
            <a:fillRect/>
          </a:stretch>
        </p:blipFill>
        <p:spPr>
          <a:xfrm>
            <a:off x="1000100" y="1285860"/>
            <a:ext cx="7072362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57322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Зрительный зал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места в театре, где сидят зрители.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16" y="1928802"/>
            <a:ext cx="2000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зал поторопись, дружок, если прозвенел …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ЗВОНОК.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ал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928802"/>
            <a:ext cx="5572164" cy="4542525"/>
          </a:xfrm>
          <a:prstGeom prst="rect">
            <a:avLst/>
          </a:prstGeom>
        </p:spPr>
      </p:pic>
      <p:pic>
        <p:nvPicPr>
          <p:cNvPr id="5" name="Рисунок 4" descr="звонок.jpg"/>
          <p:cNvPicPr>
            <a:picLocks noChangeAspect="1"/>
          </p:cNvPicPr>
          <p:nvPr/>
        </p:nvPicPr>
        <p:blipFill>
          <a:blip r:embed="rId4" cstate="print"/>
          <a:srcRect l="62310" t="56991" r="8814" b="13374"/>
          <a:stretch>
            <a:fillRect/>
          </a:stretch>
        </p:blipFill>
        <p:spPr>
          <a:xfrm>
            <a:off x="7072330" y="4643446"/>
            <a:ext cx="1714512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Оркестровая яма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углубление перед сценой, где располагаются музыканты.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я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714488"/>
            <a:ext cx="7786742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Партер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места для зрителей ниже уровня сцены.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зал тетр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571612"/>
            <a:ext cx="7286676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972452" cy="228601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Чтобы сцену освещать правильно, отменно –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Осветительный прибор нужен непременно: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Чтоб прошло всё на «Ура!»,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Свет дают 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6072206"/>
            <a:ext cx="5822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ПРОЖЕКТОРА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вет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285992"/>
            <a:ext cx="7215238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42876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что видите на сцене: что лежит, висит, стоит, все предметы представленья – это, знайте,…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еквизит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7364"/>
            <a:ext cx="4572032" cy="41434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14612" y="6072206"/>
            <a:ext cx="4929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РЕКВИЗИТ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еквизит.jpg"/>
          <p:cNvPicPr>
            <a:picLocks noChangeAspect="1"/>
          </p:cNvPicPr>
          <p:nvPr/>
        </p:nvPicPr>
        <p:blipFill>
          <a:blip r:embed="rId4" cstate="print"/>
          <a:srcRect l="11434" t="11864" r="9840" b="6780"/>
          <a:stretch>
            <a:fillRect/>
          </a:stretch>
        </p:blipFill>
        <p:spPr>
          <a:xfrm>
            <a:off x="4714876" y="1857364"/>
            <a:ext cx="4429124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185738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кинотеатре - широкий экран. В цирке – манеж иль арена. Ну а в театре, обычном театре площадка особая …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500034" y="2000240"/>
          <a:ext cx="7358114" cy="3935516"/>
        </p:xfrm>
        <a:graphic>
          <a:graphicData uri="http://schemas.openxmlformats.org/presentationml/2006/ole">
            <p:oleObj spid="_x0000_s8194" name="Точечный рисунок" r:id="rId4" imgW="4373757" imgH="2925795" progId="PBrush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58" y="6000768"/>
            <a:ext cx="8786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СЦЕНА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358246" cy="20002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Театр – это особый волшебный мир.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 может перенести зрителя в далекое прошлое,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показать настоящее, будущее или погрузить в сказку. Главные творцы в театре – артисты. Они по разному своими сценическими средствами рассказывают о событиях, о переживаниях людей.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2428868"/>
            <a:ext cx="6662168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Стоит на сцене загражденье, красивое на удивленье! Умельцем сделана, не фирмой, а как зовется? – Просто 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ширм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513985"/>
            <a:ext cx="7429552" cy="44329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00430" y="5929330"/>
            <a:ext cx="3071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ШИРМА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8143900" cy="1643074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Ярус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(этаж)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часть зрительного зала, расположенная выше уровня сцены.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Люстра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украшение театра.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люстра в тетр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857364"/>
            <a:ext cx="6643734" cy="450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поведения в театре.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е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571612"/>
            <a:ext cx="6715172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600076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ты пришёл в театр,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Себя культурно там веди: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кричи, не шуми,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Спокойно ты везде ходи.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гардеробу подойди,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Вежливо ты попроси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Пальто у тебя принять.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забудь же номерок с собою взять.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с родными ты идёшь в театр,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Всегда чистый выбирай наряд.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Тебе самому приятно,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мальчик, сидящий рядом, тоже будет рад.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857232"/>
            <a:ext cx="4714876" cy="664373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артисты будут выступать,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Сказку показывать им не мешай.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Хлопай им за выступление,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Подари букет цветов весенних.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перерыве, который называется антракт,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делай ты вот так: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Зрителей при выходе локтями не толкай,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буфете не кричи: «Дай, мне дай!».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зале, где артисты выступают,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жуют, фантики от конфет на пол не бросают.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Сказку запомнить стараются,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после друзьям рассказать её пытаются.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207170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Античный театр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театральное искусство Древней Греции.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57224" y="1785926"/>
          <a:ext cx="7429552" cy="4586941"/>
        </p:xfrm>
        <a:graphic>
          <a:graphicData uri="http://schemas.openxmlformats.org/presentationml/2006/ole">
            <p:oleObj spid="_x0000_s1026" name="Точечный рисунок" r:id="rId3" imgW="4731610" imgH="284629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04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Первые театральные зрелища на Руси происходили прямо на улицах и площадях. Первыми актерами были скоморохи, которые устраивали «медвежьи театры».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140789"/>
          <p:cNvPicPr>
            <a:picLocks noChangeAspect="1" noChangeArrowheads="1"/>
          </p:cNvPicPr>
          <p:nvPr/>
        </p:nvPicPr>
        <p:blipFill>
          <a:blip r:embed="rId2" cstate="print"/>
          <a:srcRect l="8451" r="11267" b="18181"/>
          <a:stretch>
            <a:fillRect/>
          </a:stretch>
        </p:blipFill>
        <p:spPr bwMode="auto">
          <a:xfrm>
            <a:off x="4500562" y="2143116"/>
            <a:ext cx="4643438" cy="392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340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071678"/>
            <a:ext cx="4429124" cy="4000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72560" cy="157163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Самая первая театральная кукла – это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Петрушка.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Петрушка – любимый герой зрителей. Он смельчак и задира. Существует отличие между обычной куклой и театральной. Театральная кукла создана так, что ей может управлять человек.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театр кукол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428840"/>
            <a:ext cx="2643206" cy="26432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86446" y="5143512"/>
            <a:ext cx="3071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«Наряд мой пестрый, колпак мой острый. Мои шутки и смех веселят всех».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C:\Documents and Settings\Admin\Мои документы\театр петрушки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428868"/>
            <a:ext cx="4699001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алет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285992"/>
            <a:ext cx="4699510" cy="3119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Какие бывают театры?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антомим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496" y="1142985"/>
            <a:ext cx="2857520" cy="2143140"/>
          </a:xfrm>
          <a:prstGeom prst="rect">
            <a:avLst/>
          </a:prstGeom>
        </p:spPr>
      </p:pic>
      <p:pic>
        <p:nvPicPr>
          <p:cNvPr id="6" name="Рисунок 5" descr="уличн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9194" y="3929066"/>
            <a:ext cx="2667637" cy="2357454"/>
          </a:xfrm>
          <a:prstGeom prst="rect">
            <a:avLst/>
          </a:prstGeom>
        </p:spPr>
      </p:pic>
      <p:pic>
        <p:nvPicPr>
          <p:cNvPr id="7" name="Рисунок 6" descr="тетр тене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071547"/>
            <a:ext cx="2714644" cy="2286016"/>
          </a:xfrm>
          <a:prstGeom prst="rect">
            <a:avLst/>
          </a:prstGeom>
        </p:spPr>
      </p:pic>
      <p:pic>
        <p:nvPicPr>
          <p:cNvPr id="9" name="Рисунок 8" descr="символ драматич театр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000504"/>
            <a:ext cx="2286016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151128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Драматический театр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этом театре ставят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драмы, пьесы по произведениям писателей.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000755" y="5715016"/>
            <a:ext cx="2714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Символ драматического театра.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театр драмы3.jpg"/>
          <p:cNvPicPr>
            <a:picLocks noChangeAspect="1"/>
          </p:cNvPicPr>
          <p:nvPr/>
        </p:nvPicPr>
        <p:blipFill>
          <a:blip r:embed="rId3" cstate="print"/>
          <a:srcRect b="4348"/>
          <a:stretch>
            <a:fillRect/>
          </a:stretch>
        </p:blipFill>
        <p:spPr>
          <a:xfrm>
            <a:off x="5997688" y="2357430"/>
            <a:ext cx="3146312" cy="3143272"/>
          </a:xfrm>
          <a:prstGeom prst="rect">
            <a:avLst/>
          </a:prstGeom>
        </p:spPr>
      </p:pic>
      <p:pic>
        <p:nvPicPr>
          <p:cNvPr id="7" name="Рисунок 6" descr="драм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916" y="2357430"/>
            <a:ext cx="5578967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50019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 оперы и  балета.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Опера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–  спектакль, сопровождаемый музыкой, где артисты поют.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00372"/>
            <a:ext cx="510061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643050"/>
            <a:ext cx="492922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597</Words>
  <Application>Microsoft Office PowerPoint</Application>
  <PresentationFormat>Экран (4:3)</PresentationFormat>
  <Paragraphs>95</Paragraphs>
  <Slides>34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Точечный рисунок</vt:lpstr>
      <vt:lpstr>В мире  театра.</vt:lpstr>
      <vt:lpstr>Бывали ли вы когда – нибудь в театре?</vt:lpstr>
      <vt:lpstr>Театр – это особый волшебный мир. Театр может перенести зрителя в далекое прошлое, показать настоящее, будущее или погрузить в сказку. Главные творцы в театре – артисты. Они по разному своими сценическими средствами рассказывают о событиях, о переживаниях людей. </vt:lpstr>
      <vt:lpstr>Античный театр – театральное искусство Древней Греции.</vt:lpstr>
      <vt:lpstr>Первые театральные зрелища на Руси происходили прямо на улицах и площадях. Первыми актерами были скоморохи, которые устраивали «медвежьи театры».</vt:lpstr>
      <vt:lpstr>Самая первая театральная кукла – это Петрушка. Петрушка – любимый герой зрителей. Он смельчак и задира. Существует отличие между обычной куклой и театральной. Театральная кукла создана так, что ей может управлять человек.</vt:lpstr>
      <vt:lpstr>Какие бывают театры?</vt:lpstr>
      <vt:lpstr> Драматический театр. В этом театре ставят драмы, пьесы по произведениям писателей.</vt:lpstr>
      <vt:lpstr>Театр оперы и  балета. Опера –  спектакль, сопровождаемый музыкой, где артисты поют.</vt:lpstr>
      <vt:lpstr>Балет –  спектакль, где артисты танцуют под музыку.</vt:lpstr>
      <vt:lpstr>Кукольный театр. Актером не обязательно должен быть человек. Это может быть кукла или какой-либо предмет, управляемый человеком.</vt:lpstr>
      <vt:lpstr>В кукольном театре играют куклы, которыми управляют актеры – кукловоды.            </vt:lpstr>
      <vt:lpstr>Театр юного зрителя - ТЮЗ. В этом театре ставятся постановки для детей.</vt:lpstr>
      <vt:lpstr>Уличный театр.  Это театр, спектакли которого происходят на открытом пространстве – на улицах, в парках.</vt:lpstr>
      <vt:lpstr>Театр света – светомузыкальный театр.  В  этом театре вместо актеров основными видимыми зрителю персонажам становятся световые лучи. В спектаклях используется музыка известных композиторов.</vt:lpstr>
      <vt:lpstr>Театр теней.  В этом театре кукол не видно, видны только тени.</vt:lpstr>
      <vt:lpstr>Театр пантомимы.</vt:lpstr>
      <vt:lpstr>Афиша – это объявление о спектакле. По другому афишу называют театральным плакатом. Интересный, красочный плакат может вызвать желание посетить театр.</vt:lpstr>
      <vt:lpstr>Если длинный вдруг спектакль –  есть антракт в нем непременно. Это краткий перерывчик,  словно в школе…</vt:lpstr>
      <vt:lpstr> </vt:lpstr>
      <vt:lpstr>В кассе мой тебе совет на спектакль купи … </vt:lpstr>
      <vt:lpstr>То на сцене лес, то башня до небес,  то город, то деревня, ты угадал, наверно:  чтоб получить овации, что нужно …</vt:lpstr>
      <vt:lpstr>Занавес отделяет сцену от зрительного зала.</vt:lpstr>
      <vt:lpstr>Зрительный зал – это места в театре, где сидят зрители. </vt:lpstr>
      <vt:lpstr>Оркестровая яма - углубление перед сценой, где располагаются музыканты.</vt:lpstr>
      <vt:lpstr>Партер – места для зрителей ниже уровня сцены.</vt:lpstr>
      <vt:lpstr>Чтобы сцену освещать правильно, отменно – Осветительный прибор нужен непременно: Чтоб прошло всё на «Ура!», Свет дают … </vt:lpstr>
      <vt:lpstr>Все что видите на сцене: что лежит, висит, стоит, все предметы представленья – это, знайте,… </vt:lpstr>
      <vt:lpstr>В кинотеатре - широкий экран. В цирке – манеж иль арена. Ну а в театре, обычном театре площадка особая …        </vt:lpstr>
      <vt:lpstr>Стоит на сцене загражденье, красивое на удивленье! Умельцем сделана, не фирмой, а как зовется? – Просто …</vt:lpstr>
      <vt:lpstr>Ярус (этаж) – часть зрительного зала, расположенная выше уровня сцены. Люстра –украшение театра. </vt:lpstr>
      <vt:lpstr>Правила поведения в театре.</vt:lpstr>
      <vt:lpstr>Слайд 33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театра</dc:title>
  <dc:creator>Admin</dc:creator>
  <cp:lastModifiedBy>Пользователь</cp:lastModifiedBy>
  <cp:revision>142</cp:revision>
  <dcterms:created xsi:type="dcterms:W3CDTF">2013-09-10T15:23:17Z</dcterms:created>
  <dcterms:modified xsi:type="dcterms:W3CDTF">2014-02-12T11:15:35Z</dcterms:modified>
</cp:coreProperties>
</file>